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5" d="100"/>
          <a:sy n="115" d="100"/>
        </p:scale>
        <p:origin x="858" y="10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0.22</c:v>
                </c:pt>
                <c:pt idx="1">
                  <c:v>0.17</c:v>
                </c:pt>
                <c:pt idx="2">
                  <c:v>0.6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0.28999999999999998</c:v>
                </c:pt>
                <c:pt idx="2">
                  <c:v>0.36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0.49</c:v>
                </c:pt>
                <c:pt idx="1">
                  <c:v>0.33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0.32</c:v>
                </c:pt>
                <c:pt idx="2">
                  <c:v>0.22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0.41</c:v>
                </c:pt>
                <c:pt idx="2">
                  <c:v>0.2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</c:v>
                </c:pt>
                <c:pt idx="1">
                  <c:v>0.24</c:v>
                </c:pt>
                <c:pt idx="2">
                  <c:v>0.56000000000000005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0.04</c:v>
                </c:pt>
                <c:pt idx="1">
                  <c:v>0.17</c:v>
                </c:pt>
                <c:pt idx="2">
                  <c:v>0.79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0.13</c:v>
                </c:pt>
                <c:pt idx="1">
                  <c:v>0.21</c:v>
                </c:pt>
                <c:pt idx="2">
                  <c:v>0.4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</c:v>
                </c:pt>
                <c:pt idx="1">
                  <c:v>0.39</c:v>
                </c:pt>
                <c:pt idx="2">
                  <c:v>0.33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0.65</c:v>
                </c:pt>
                <c:pt idx="1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</c:v>
                </c:pt>
                <c:pt idx="1">
                  <c:v>0.24</c:v>
                </c:pt>
                <c:pt idx="2">
                  <c:v>0.56000000000000005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0.35</c:v>
                </c:pt>
                <c:pt idx="2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0.36</c:v>
                </c:pt>
                <c:pt idx="1">
                  <c:v>0.35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G82702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G82702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Green Porch Medical Partnership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Green Porch Med Centre, Green Porch Close, Sittingbourne ME10 2HA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327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G82702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https://gp-patient.co.uk/PatientExperiences?practicecode=G82702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Porch Medical Partnership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33%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21%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40%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Green Porch Medical Partnership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Green Porch Med Centre, Green Porch Close, Sittingbourne ME10 2HA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G82702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327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https://gp-patient.co.uk/PatientExperiences?practicecode=G82702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Porch Medical Partnership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81%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64%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purl.org/dc/elements/1.1/"/>
    <ds:schemaRef ds:uri="cccaf3ac-2de9-44d4-aa31-54302fceb5f7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sharepoint/v3"/>
    <ds:schemaRef ds:uri="8fb53b4f-1204-4cd9-8a55-a9d7af4fbf3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d2b163f-2795-4980-a00f-d619f53f7de8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564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Reeves Nicola (Green Porch Medical Centre)</cp:lastModifiedBy>
  <cp:revision>234</cp:revision>
  <dcterms:created xsi:type="dcterms:W3CDTF">2022-02-15T10:00:54Z</dcterms:created>
  <dcterms:modified xsi:type="dcterms:W3CDTF">2025-01-24T11:37:57Z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